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1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Итоги «Неделя России».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Парамонова Э.А. воспитатель МКДОУ д\с №8 2020.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2707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04503"/>
            <a:ext cx="8596668" cy="23513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548641"/>
            <a:ext cx="8596668" cy="5492722"/>
          </a:xfrm>
        </p:spPr>
        <p:txBody>
          <a:bodyPr/>
          <a:lstStyle/>
          <a:p>
            <a:r>
              <a:rPr lang="ru-RU" dirty="0" smtClean="0"/>
              <a:t>В течении недели дистанционного обучения дети вместе с родителями беседовали, читали, рассматривали иллюстрации, играли, рисовали, лепили, делали аппликации, заучивали наизусть стихи, пословицы, поговорки о России. Знакомились с символикой и народным творчеством своей страны.</a:t>
            </a:r>
          </a:p>
          <a:p>
            <a:r>
              <a:rPr lang="ru-RU" dirty="0" err="1" smtClean="0"/>
              <a:t>Трунина</a:t>
            </a:r>
            <a:r>
              <a:rPr lang="ru-RU" dirty="0" smtClean="0"/>
              <a:t> Ангелина поздравила всех детей и родителей группы №3 с праздником «День России».</a:t>
            </a:r>
          </a:p>
          <a:p>
            <a:r>
              <a:rPr lang="ru-RU" dirty="0" smtClean="0"/>
              <a:t>Смотреть видеоролик.</a:t>
            </a:r>
            <a:endParaRPr lang="ru-RU" dirty="0"/>
          </a:p>
        </p:txBody>
      </p:sp>
      <p:pic>
        <p:nvPicPr>
          <p:cNvPr id="4" name="VID-20200612-WA00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7577" y="2468881"/>
            <a:ext cx="2821577" cy="406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2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09006"/>
            <a:ext cx="8596668" cy="22206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548641"/>
            <a:ext cx="8596668" cy="5492722"/>
          </a:xfrm>
        </p:spPr>
        <p:txBody>
          <a:bodyPr/>
          <a:lstStyle/>
          <a:p>
            <a:r>
              <a:rPr lang="ru-RU" dirty="0" smtClean="0"/>
              <a:t>Филатов Максим провёл мастер – класс по изготовлению праздничной открытки к празднику «День России». </a:t>
            </a:r>
            <a:endParaRPr lang="ru-RU" dirty="0"/>
          </a:p>
          <a:p>
            <a:r>
              <a:rPr lang="ru-RU" dirty="0" smtClean="0"/>
              <a:t>Смотреть видеоролик.</a:t>
            </a:r>
            <a:endParaRPr lang="ru-RU" dirty="0"/>
          </a:p>
        </p:txBody>
      </p:sp>
      <p:pic>
        <p:nvPicPr>
          <p:cNvPr id="4" name="VID-20200617-WA000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3564" y="1632857"/>
            <a:ext cx="3762104" cy="4408506"/>
          </a:xfrm>
          <a:prstGeom prst="rect">
            <a:avLst/>
          </a:prstGeom>
        </p:spPr>
      </p:pic>
      <p:pic>
        <p:nvPicPr>
          <p:cNvPr id="5" name="VID-20200617-WA0007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00354" y="1632858"/>
            <a:ext cx="3540036" cy="440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0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95944"/>
            <a:ext cx="8596668" cy="22206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8640" y="967179"/>
            <a:ext cx="9183189" cy="5358289"/>
          </a:xfrm>
        </p:spPr>
        <p:txBody>
          <a:bodyPr/>
          <a:lstStyle/>
          <a:p>
            <a:r>
              <a:rPr lang="ru-RU" dirty="0" smtClean="0"/>
              <a:t>Шишкин Саша, </a:t>
            </a:r>
            <a:r>
              <a:rPr lang="ru-RU" dirty="0" err="1" smtClean="0"/>
              <a:t>Черницова</a:t>
            </a:r>
            <a:r>
              <a:rPr lang="ru-RU" dirty="0" smtClean="0"/>
              <a:t> Лиза, </a:t>
            </a:r>
            <a:r>
              <a:rPr lang="ru-RU" dirty="0" err="1" smtClean="0"/>
              <a:t>Урывский</a:t>
            </a:r>
            <a:r>
              <a:rPr lang="ru-RU" dirty="0" smtClean="0"/>
              <a:t> </a:t>
            </a:r>
            <a:r>
              <a:rPr lang="ru-RU" dirty="0" smtClean="0"/>
              <a:t>Кирилл, Глебов Кирилл </a:t>
            </a:r>
            <a:r>
              <a:rPr lang="ru-RU" dirty="0" smtClean="0"/>
              <a:t>тоже сделали поздравительные открытки.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056" y="3944983"/>
            <a:ext cx="3004457" cy="29130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868422"/>
            <a:ext cx="2377439" cy="19459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75" y="1868422"/>
            <a:ext cx="2389876" cy="19459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4304867"/>
            <a:ext cx="2377439" cy="21187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070" y="4206765"/>
            <a:ext cx="2389876" cy="21187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672" y="1868420"/>
            <a:ext cx="2011679" cy="19459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383" y="1868421"/>
            <a:ext cx="1886494" cy="194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3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43692"/>
            <a:ext cx="8596668" cy="37882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770709"/>
            <a:ext cx="8596668" cy="5270653"/>
          </a:xfrm>
        </p:spPr>
        <p:txBody>
          <a:bodyPr/>
          <a:lstStyle/>
          <a:p>
            <a:r>
              <a:rPr lang="ru-RU" dirty="0" err="1" smtClean="0"/>
              <a:t>Трунина</a:t>
            </a:r>
            <a:r>
              <a:rPr lang="ru-RU" dirty="0" smtClean="0"/>
              <a:t> Ангелина, </a:t>
            </a:r>
            <a:r>
              <a:rPr lang="ru-RU" dirty="0" err="1" smtClean="0"/>
              <a:t>Потокина</a:t>
            </a:r>
            <a:r>
              <a:rPr lang="ru-RU" dirty="0" smtClean="0"/>
              <a:t> </a:t>
            </a:r>
            <a:r>
              <a:rPr lang="ru-RU" dirty="0" err="1" smtClean="0"/>
              <a:t>Софья,Черницова</a:t>
            </a:r>
            <a:r>
              <a:rPr lang="ru-RU" dirty="0" smtClean="0"/>
              <a:t> Лиза, Шишкин Саша, Фисенко Андрей, Маштаков Максим нарисовали флаг Российской Федерации.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46" y="1685111"/>
            <a:ext cx="1724298" cy="20378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14" y="1685110"/>
            <a:ext cx="1463040" cy="2037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524" y="1685109"/>
            <a:ext cx="1647230" cy="20378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355" y="4101735"/>
            <a:ext cx="1698170" cy="2181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44" y="4101735"/>
            <a:ext cx="1698170" cy="21878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754" y="4101735"/>
            <a:ext cx="1618485" cy="218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40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17566"/>
            <a:ext cx="8596668" cy="20900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203" y="587828"/>
            <a:ext cx="8596668" cy="5440471"/>
          </a:xfrm>
        </p:spPr>
        <p:txBody>
          <a:bodyPr/>
          <a:lstStyle/>
          <a:p>
            <a:r>
              <a:rPr lang="ru-RU" dirty="0" err="1" smtClean="0"/>
              <a:t>Урывский</a:t>
            </a:r>
            <a:r>
              <a:rPr lang="ru-RU" dirty="0" smtClean="0"/>
              <a:t> Кирилл, Шишкин Саша, </a:t>
            </a:r>
            <a:r>
              <a:rPr lang="ru-RU" dirty="0" err="1" smtClean="0"/>
              <a:t>Косинова</a:t>
            </a:r>
            <a:r>
              <a:rPr lang="ru-RU" dirty="0" smtClean="0"/>
              <a:t> Даша, Маштаков Максим слепили из пластилина и нарисовали главный символ нашей страны Кремль.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683174"/>
            <a:ext cx="2089950" cy="26625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39" y="1683173"/>
            <a:ext cx="2142729" cy="26625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143" y="4075612"/>
            <a:ext cx="2220685" cy="26386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637" y="4010296"/>
            <a:ext cx="2365688" cy="270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75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30630"/>
            <a:ext cx="8596668" cy="22206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535577"/>
            <a:ext cx="8596668" cy="5505785"/>
          </a:xfrm>
        </p:spPr>
        <p:txBody>
          <a:bodyPr/>
          <a:lstStyle/>
          <a:p>
            <a:r>
              <a:rPr lang="ru-RU" dirty="0" smtClean="0"/>
              <a:t>Шишкин Саша нарисовал а </a:t>
            </a:r>
            <a:r>
              <a:rPr lang="ru-RU" dirty="0" err="1" smtClean="0"/>
              <a:t>Косинова</a:t>
            </a:r>
            <a:r>
              <a:rPr lang="ru-RU" dirty="0" smtClean="0"/>
              <a:t> Даша сфотографировала любимый уголок России.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1567543"/>
            <a:ext cx="3931919" cy="47940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00" y="1567543"/>
            <a:ext cx="3842415" cy="479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1355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110</TotalTime>
  <Words>166</Words>
  <Application>Microsoft Office PowerPoint</Application>
  <PresentationFormat>Широкоэкранный</PresentationFormat>
  <Paragraphs>11</Paragraphs>
  <Slides>7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Trebuchet MS</vt:lpstr>
      <vt:lpstr>Wingdings 3</vt:lpstr>
      <vt:lpstr>Аспект</vt:lpstr>
      <vt:lpstr>Итоги «Неделя России».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«Неделя России».</dc:title>
  <dc:creator>user</dc:creator>
  <cp:lastModifiedBy>user</cp:lastModifiedBy>
  <cp:revision>48</cp:revision>
  <dcterms:created xsi:type="dcterms:W3CDTF">2020-06-20T10:57:36Z</dcterms:created>
  <dcterms:modified xsi:type="dcterms:W3CDTF">2020-06-21T12:13:27Z</dcterms:modified>
</cp:coreProperties>
</file>